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f37d8dd7d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f37d8dd7d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f37d8dd7d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f37d8dd7d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f37d8dd7d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f37d8dd7d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f37d8dd7d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f37d8dd7d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f37d8dd7d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f37d8dd7d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f37d8dd7d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f37d8dd7d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37d8dd7d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37d8dd7d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f37d8dd7d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f37d8dd7d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f37d8dd7d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f37d8dd7d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f37d8dd7d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f37d8dd7d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37d8dd7d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37d8dd7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for Success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for ASTR 105G: The Planets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 - Aleczander Herczeg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lab: Tools for Success</a:t>
            </a:r>
            <a:endParaRPr/>
          </a:p>
        </p:txBody>
      </p:sp>
      <p:sp>
        <p:nvSpPr>
          <p:cNvPr id="110" name="Google Shape;11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Squares, square roots, exponents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7</a:t>
            </a:r>
            <a:r>
              <a:rPr baseline="30000" lang="en"/>
              <a:t>5</a:t>
            </a:r>
            <a:r>
              <a:rPr lang="en"/>
              <a:t> = 7 x 7 x 7 x 7 x 7 = 16807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5 is the </a:t>
            </a:r>
            <a:r>
              <a:rPr i="1" lang="en"/>
              <a:t>exponent</a:t>
            </a:r>
            <a:r>
              <a:rPr lang="en"/>
              <a:t> in the above equation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square root of a number will give you the number whose square is the number you started with. Square root of 4 is 2, because 2 squared (2</a:t>
            </a:r>
            <a:r>
              <a:rPr baseline="30000" lang="en"/>
              <a:t>2</a:t>
            </a:r>
            <a:r>
              <a:rPr lang="en"/>
              <a:t> or 2x2) is 4.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lab: Tools for Success</a:t>
            </a:r>
            <a:endParaRPr/>
          </a:p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Scientific notation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100 = 1x10</a:t>
            </a:r>
            <a:r>
              <a:rPr baseline="30000" lang="en"/>
              <a:t>2</a:t>
            </a:r>
            <a:r>
              <a:rPr lang="en"/>
              <a:t>. Move the decimal over to the right for a positive exponent.</a:t>
            </a:r>
            <a:br>
              <a:rPr lang="en"/>
            </a:br>
            <a:r>
              <a:rPr lang="en"/>
              <a:t>   1.0x10</a:t>
            </a:r>
            <a:r>
              <a:rPr baseline="30000" lang="en"/>
              <a:t>2 </a:t>
            </a:r>
            <a:r>
              <a:rPr lang="en"/>
              <a:t>=&gt; 100.0</a:t>
            </a:r>
            <a:br>
              <a:rPr lang="en"/>
            </a:br>
            <a:r>
              <a:rPr lang="en"/>
              <a:t>   100(.0) =&gt; 1.00 and you moved the decimal twice, so you get 1.0x10</a:t>
            </a:r>
            <a:r>
              <a:rPr baseline="30000" lang="en"/>
              <a:t>2</a:t>
            </a:r>
            <a:br>
              <a:rPr baseline="30000" lang="en"/>
            </a:br>
            <a:r>
              <a:rPr lang="en"/>
              <a:t>   156.0 =&gt; 1.56x10</a:t>
            </a:r>
            <a:r>
              <a:rPr baseline="30000" lang="en"/>
              <a:t>2</a:t>
            </a:r>
            <a:endParaRPr baseline="300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-100 = -1x10</a:t>
            </a:r>
            <a:r>
              <a:rPr baseline="30000" lang="en"/>
              <a:t>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0.01 = 1x10</a:t>
            </a:r>
            <a:r>
              <a:rPr baseline="30000" lang="en"/>
              <a:t>-2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Why bother? Well...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Mass of the sun in grams: 2x10</a:t>
            </a:r>
            <a:r>
              <a:rPr baseline="30000" lang="en"/>
              <a:t>33</a:t>
            </a:r>
            <a:r>
              <a:rPr lang="en"/>
              <a:t> = 20000000000000000000000000000000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Boltzmann constant: 1.38x10</a:t>
            </a:r>
            <a:r>
              <a:rPr baseline="30000" lang="en"/>
              <a:t>-16</a:t>
            </a:r>
            <a:r>
              <a:rPr lang="en"/>
              <a:t> = 0.000000000000000138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lab: Tools for Success</a:t>
            </a:r>
            <a:endParaRPr/>
          </a:p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Order of operations!</a:t>
            </a:r>
            <a:br>
              <a:rPr lang="en"/>
            </a:br>
            <a:r>
              <a:rPr lang="en"/>
              <a:t>PEMDAS =&gt; </a:t>
            </a:r>
            <a:r>
              <a:rPr lang="en"/>
              <a:t>Parentheses</a:t>
            </a:r>
            <a:br>
              <a:rPr lang="en"/>
            </a:br>
            <a:r>
              <a:rPr lang="en"/>
              <a:t>                     Exponents</a:t>
            </a:r>
            <a:br>
              <a:rPr lang="en"/>
            </a:br>
            <a:r>
              <a:rPr lang="en"/>
              <a:t>                  </a:t>
            </a:r>
            <a:r>
              <a:rPr baseline="-25000" lang="en"/>
              <a:t>|</a:t>
            </a:r>
            <a:r>
              <a:rPr lang="en"/>
              <a:t>- Multiplication</a:t>
            </a:r>
            <a:br>
              <a:rPr lang="en"/>
            </a:br>
            <a:r>
              <a:rPr lang="en"/>
              <a:t>                  </a:t>
            </a:r>
            <a:r>
              <a:rPr baseline="30000" lang="en"/>
              <a:t>|</a:t>
            </a:r>
            <a:r>
              <a:rPr lang="en"/>
              <a:t>- Division</a:t>
            </a:r>
            <a:br>
              <a:rPr lang="en"/>
            </a:br>
            <a:r>
              <a:rPr lang="en"/>
              <a:t>                  </a:t>
            </a:r>
            <a:r>
              <a:rPr baseline="-25000" lang="en"/>
              <a:t>|</a:t>
            </a:r>
            <a:r>
              <a:rPr lang="en"/>
              <a:t>- Addition</a:t>
            </a:r>
            <a:br>
              <a:rPr lang="en"/>
            </a:br>
            <a:r>
              <a:rPr lang="en"/>
              <a:t>                  </a:t>
            </a:r>
            <a:r>
              <a:rPr baseline="30000" lang="en"/>
              <a:t>|</a:t>
            </a:r>
            <a:r>
              <a:rPr lang="en"/>
              <a:t>- Subtraction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Plotting - Choose a scale for your axes that makes sense. If all your values are between 40 and 90, you don’t need your scale to go from 0 - 100.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we’ll cover today: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Things in the syllabus</a:t>
            </a:r>
            <a:br>
              <a:rPr lang="en" sz="2400"/>
            </a:b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First day of lab stuff (math “test”, introduction sheet)</a:t>
            </a:r>
            <a:br>
              <a:rPr lang="en" sz="2400"/>
            </a:b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Today’s lab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Syllabus: Me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Just call me Alec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Why I’m here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Office hours - 10:30-12:30 Thursdays in the Astronomy building, room 209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Message me on Canvas with questions!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Syllabus: General lab stuff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to bring to class?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Lab structure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Lab groups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Take-home assignments</a:t>
            </a:r>
            <a:br>
              <a:rPr lang="en"/>
            </a:b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Syllabus: Boring lab policies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Attendance - show up? If you can’t, message me early!</a:t>
            </a:r>
            <a:br>
              <a:rPr lang="en"/>
            </a:b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Plagiarism</a:t>
            </a:r>
            <a:br>
              <a:rPr lang="en"/>
            </a:b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Turn your work in on time, because I’m mean and don’t allow late work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Syllabus: Extras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Ask me questions. Please. Standing here doing nothing for 4 hours straight is boring as hell. Spare me.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Grading - you will pass if you show your work and put UNITS on your answers. 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Utilize office hours! If you can’t make them, I’d be happy to schedule a time that works for both of us.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Before we start the lab...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Math “test”. Do not actually do the problems. DO NOT do THE pRoBlEmS. All you have to do is put whether or not you </a:t>
            </a:r>
            <a:r>
              <a:rPr i="1" lang="en"/>
              <a:t>could</a:t>
            </a:r>
            <a:r>
              <a:rPr lang="en"/>
              <a:t> do the problems.</a:t>
            </a:r>
            <a:br>
              <a:rPr lang="en"/>
            </a:br>
            <a:r>
              <a:rPr lang="en"/>
              <a:t>(typo on number 11 - quotes should be “x” for multiplication!)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Should you do the problems? NO!!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Introduction sheet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lab: Tools for Success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metric system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Changing units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Conversion factors:</a:t>
            </a:r>
            <a:br>
              <a:rPr lang="en"/>
            </a:br>
            <a:r>
              <a:rPr lang="en"/>
              <a:t>5km * </a:t>
            </a:r>
            <a:r>
              <a:rPr lang="en" u="sng"/>
              <a:t>1000m</a:t>
            </a:r>
            <a:r>
              <a:rPr lang="en"/>
              <a:t> = 5000m</a:t>
            </a:r>
            <a:br>
              <a:rPr lang="en"/>
            </a:br>
            <a:r>
              <a:rPr lang="en"/>
              <a:t>            1km</a:t>
            </a:r>
            <a:br>
              <a:rPr lang="en"/>
            </a:br>
            <a:r>
              <a:rPr lang="en"/>
              <a:t>120cm * </a:t>
            </a:r>
            <a:r>
              <a:rPr lang="en" u="sng"/>
              <a:t>   1m  </a:t>
            </a:r>
            <a:r>
              <a:rPr lang="en"/>
              <a:t> = 1.2m</a:t>
            </a:r>
            <a:br>
              <a:rPr lang="en"/>
            </a:br>
            <a:r>
              <a:rPr lang="en"/>
              <a:t>              100cm</a:t>
            </a:r>
            <a:endParaRPr/>
          </a:p>
        </p:txBody>
      </p:sp>
      <p:pic>
        <p:nvPicPr>
          <p:cNvPr descr="http://passyworldofmathematics.com/Images/pwmImagesFour/ConvertMetricOne550x407JPG.jpg" id="98" name="Google Shape;98;p20"/>
          <p:cNvPicPr preferRelativeResize="0"/>
          <p:nvPr/>
        </p:nvPicPr>
        <p:blipFill rotWithShape="1">
          <a:blip r:embed="rId3">
            <a:alphaModFix/>
          </a:blip>
          <a:srcRect b="0" l="0" r="0" t="22690"/>
          <a:stretch/>
        </p:blipFill>
        <p:spPr>
          <a:xfrm>
            <a:off x="3194750" y="1232625"/>
            <a:ext cx="5238750" cy="29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lab: Tools for Success</a:t>
            </a:r>
            <a:endParaRPr/>
          </a:p>
        </p:txBody>
      </p:sp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Understanding scale on a map: If the scale bar at the bottom left is 2 inches long and says 100km, then every 2 inches on the map corresponds to 100km in the real world. In this case, cities 4.5 inches away on the map would be how far apart in real life?</a:t>
            </a:r>
            <a:br>
              <a:rPr lang="en"/>
            </a:br>
            <a:br>
              <a:rPr lang="en"/>
            </a:br>
            <a:r>
              <a:rPr lang="en"/>
              <a:t>                   4.5 inches * </a:t>
            </a:r>
            <a:r>
              <a:rPr lang="en" u="sng"/>
              <a:t>    100km  </a:t>
            </a:r>
            <a:r>
              <a:rPr lang="en"/>
              <a:t> = 225 km</a:t>
            </a:r>
            <a:br>
              <a:rPr lang="en"/>
            </a:br>
            <a:r>
              <a:rPr lang="en"/>
              <a:t>                                         2 inches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